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sldIdLst>
    <p:sldId id="256" r:id="rId2"/>
    <p:sldId id="287" r:id="rId3"/>
    <p:sldId id="299" r:id="rId4"/>
    <p:sldId id="298" r:id="rId5"/>
    <p:sldId id="300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BC7BE98-F4D1-436A-A6B1-4F562B79A813}" type="datetimeFigureOut">
              <a:rPr lang="sk-SK" smtClean="0"/>
              <a:pPr/>
              <a:t>23. 5. 2021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E98-F4D1-436A-A6B1-4F562B79A813}" type="datetimeFigureOut">
              <a:rPr lang="sk-SK" smtClean="0"/>
              <a:pPr/>
              <a:t>23. 5. 2021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E98-F4D1-436A-A6B1-4F562B79A813}" type="datetimeFigureOut">
              <a:rPr lang="sk-SK" smtClean="0"/>
              <a:pPr/>
              <a:t>23. 5. 2021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C7BE98-F4D1-436A-A6B1-4F562B79A813}" type="datetimeFigureOut">
              <a:rPr lang="sk-SK" smtClean="0"/>
              <a:pPr/>
              <a:t>23. 5. 2021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BC7BE98-F4D1-436A-A6B1-4F562B79A813}" type="datetimeFigureOut">
              <a:rPr lang="sk-SK" smtClean="0"/>
              <a:pPr/>
              <a:t>23. 5. 2021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E98-F4D1-436A-A6B1-4F562B79A813}" type="datetimeFigureOut">
              <a:rPr lang="sk-SK" smtClean="0"/>
              <a:pPr/>
              <a:t>23. 5. 2021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E98-F4D1-436A-A6B1-4F562B79A813}" type="datetimeFigureOut">
              <a:rPr lang="sk-SK" smtClean="0"/>
              <a:pPr/>
              <a:t>23. 5. 2021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C7BE98-F4D1-436A-A6B1-4F562B79A813}" type="datetimeFigureOut">
              <a:rPr lang="sk-SK" smtClean="0"/>
              <a:pPr/>
              <a:t>23. 5. 2021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E98-F4D1-436A-A6B1-4F562B79A813}" type="datetimeFigureOut">
              <a:rPr lang="sk-SK" smtClean="0"/>
              <a:pPr/>
              <a:t>23. 5. 2021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C7BE98-F4D1-436A-A6B1-4F562B79A813}" type="datetimeFigureOut">
              <a:rPr lang="sk-SK" smtClean="0"/>
              <a:pPr/>
              <a:t>23. 5. 2021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C7BE98-F4D1-436A-A6B1-4F562B79A813}" type="datetimeFigureOut">
              <a:rPr lang="sk-SK" smtClean="0"/>
              <a:pPr/>
              <a:t>23. 5. 2021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C7BE98-F4D1-436A-A6B1-4F562B79A813}" type="datetimeFigureOut">
              <a:rPr lang="sk-SK" smtClean="0"/>
              <a:pPr/>
              <a:t>23. 5. 2021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433427-F61D-4104-BFAE-2FCEDA9B74C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X-L</a:t>
            </a:r>
            <a:r>
              <a:rPr lang="sk-SK" dirty="0"/>
              <a:t>ógia hľadania výšin </a:t>
            </a:r>
            <a:r>
              <a:rPr lang="en-US" dirty="0"/>
              <a:t>25	</a:t>
            </a:r>
            <a:br>
              <a:rPr lang="sk-SK" dirty="0"/>
            </a:br>
            <a:r>
              <a:rPr lang="en-US" dirty="0" err="1"/>
              <a:t>Vtáčnik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4.6</a:t>
            </a:r>
            <a:r>
              <a:rPr lang="en-US" dirty="0"/>
              <a:t>.- </a:t>
            </a:r>
            <a:r>
              <a:rPr lang="sk-SK" dirty="0"/>
              <a:t>6</a:t>
            </a:r>
            <a:r>
              <a:rPr lang="en-US" dirty="0"/>
              <a:t>.</a:t>
            </a:r>
            <a:r>
              <a:rPr lang="sk-SK" dirty="0"/>
              <a:t>6.</a:t>
            </a:r>
            <a:r>
              <a:rPr lang="en-US" dirty="0"/>
              <a:t>202</a:t>
            </a:r>
            <a:r>
              <a:rPr lang="sk-SK" dirty="0"/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r>
              <a:rPr lang="en-US" dirty="0" err="1"/>
              <a:t>Turistika</a:t>
            </a:r>
            <a:r>
              <a:rPr lang="en-US" dirty="0"/>
              <a:t> </a:t>
            </a:r>
            <a:r>
              <a:rPr lang="sk-SK" dirty="0"/>
              <a:t>– </a:t>
            </a:r>
            <a:r>
              <a:rPr lang="en-US" dirty="0" err="1"/>
              <a:t>Skalné</a:t>
            </a:r>
            <a:r>
              <a:rPr lang="en-US" dirty="0"/>
              <a:t> </a:t>
            </a:r>
            <a:r>
              <a:rPr lang="en-US" dirty="0" err="1"/>
              <a:t>mestá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2985638" cy="56388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b="1" dirty="0" err="1"/>
              <a:t>Stredná</a:t>
            </a:r>
            <a:r>
              <a:rPr lang="en-US" sz="2000" b="1" dirty="0"/>
              <a:t> </a:t>
            </a:r>
            <a:r>
              <a:rPr lang="en-US" sz="2000" b="1" dirty="0" err="1"/>
              <a:t>ľahšia</a:t>
            </a:r>
            <a:endParaRPr lang="sk-SK" sz="2000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/>
              <a:t>10 km, 3 - 4 h</a:t>
            </a:r>
            <a:endParaRPr lang="sk-SK" sz="2000" b="1" dirty="0"/>
          </a:p>
          <a:p>
            <a:pPr marL="0" indent="0">
              <a:buNone/>
            </a:pPr>
            <a:endParaRPr lang="sk-SK" sz="1800" b="1" dirty="0"/>
          </a:p>
          <a:p>
            <a:pPr marL="0" indent="0">
              <a:buNone/>
            </a:pPr>
            <a:r>
              <a:rPr lang="en-US" sz="2100" dirty="0"/>
              <a:t>Hotel </a:t>
            </a:r>
            <a:r>
              <a:rPr lang="en-US" sz="2100" dirty="0" err="1"/>
              <a:t>Lomy</a:t>
            </a:r>
            <a:r>
              <a:rPr lang="en-US" sz="2100" dirty="0"/>
              <a:t> 550m </a:t>
            </a:r>
            <a:r>
              <a:rPr lang="sk-SK" sz="2100" dirty="0"/>
              <a:t>– </a:t>
            </a:r>
            <a:r>
              <a:rPr lang="en-US" sz="2100" dirty="0" err="1"/>
              <a:t>Lesnými</a:t>
            </a:r>
            <a:r>
              <a:rPr lang="en-US" sz="2100" dirty="0"/>
              <a:t> </a:t>
            </a:r>
            <a:r>
              <a:rPr lang="en-US" sz="2100" dirty="0" err="1"/>
              <a:t>cestami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zelenú</a:t>
            </a:r>
            <a:r>
              <a:rPr lang="en-US" sz="2100" dirty="0"/>
              <a:t> </a:t>
            </a:r>
            <a:r>
              <a:rPr lang="en-US" sz="2100" dirty="0" err="1"/>
              <a:t>značku</a:t>
            </a:r>
            <a:r>
              <a:rPr lang="en-US" sz="2100" dirty="0"/>
              <a:t> </a:t>
            </a:r>
            <a:r>
              <a:rPr lang="sk-SK" sz="2100" dirty="0">
                <a:solidFill>
                  <a:srgbClr val="00B050"/>
                </a:solidFill>
              </a:rPr>
              <a:t>– </a:t>
            </a:r>
            <a:r>
              <a:rPr lang="en-US" sz="2100" dirty="0" err="1">
                <a:solidFill>
                  <a:srgbClr val="00B050"/>
                </a:solidFill>
              </a:rPr>
              <a:t>Zadná</a:t>
            </a:r>
            <a:r>
              <a:rPr lang="en-US" sz="2100" dirty="0">
                <a:solidFill>
                  <a:srgbClr val="00B050"/>
                </a:solidFill>
              </a:rPr>
              <a:t> </a:t>
            </a:r>
            <a:r>
              <a:rPr lang="en-US" sz="2100" dirty="0" err="1">
                <a:solidFill>
                  <a:srgbClr val="00B050"/>
                </a:solidFill>
              </a:rPr>
              <a:t>lúka</a:t>
            </a:r>
            <a:r>
              <a:rPr lang="en-US" sz="2100" dirty="0">
                <a:solidFill>
                  <a:srgbClr val="00B050"/>
                </a:solidFill>
              </a:rPr>
              <a:t> 910m</a:t>
            </a:r>
            <a:r>
              <a:rPr lang="sk-SK" sz="2100" dirty="0">
                <a:solidFill>
                  <a:schemeClr val="accent4">
                    <a:lumMod val="75000"/>
                  </a:schemeClr>
                </a:solidFill>
              </a:rPr>
              <a:t> – </a:t>
            </a:r>
            <a:r>
              <a:rPr lang="en-US" sz="2100" dirty="0" err="1">
                <a:solidFill>
                  <a:schemeClr val="accent4">
                    <a:lumMod val="75000"/>
                  </a:schemeClr>
                </a:solidFill>
              </a:rPr>
              <a:t>Buchlov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</a:rPr>
              <a:t> 1040</a:t>
            </a:r>
            <a:r>
              <a:rPr lang="sk-SK" sz="2100" dirty="0">
                <a:solidFill>
                  <a:schemeClr val="accent4">
                    <a:lumMod val="75000"/>
                  </a:schemeClr>
                </a:solidFill>
              </a:rPr>
              <a:t>m </a:t>
            </a:r>
            <a:r>
              <a:rPr lang="sk-SK" sz="2100" dirty="0"/>
              <a:t>– </a:t>
            </a:r>
            <a:r>
              <a:rPr lang="en-US" sz="2100" dirty="0" err="1"/>
              <a:t>Späť</a:t>
            </a:r>
            <a:r>
              <a:rPr lang="en-US" sz="2100" dirty="0"/>
              <a:t> </a:t>
            </a:r>
            <a:r>
              <a:rPr lang="sk-SK" sz="2100" dirty="0"/>
              <a:t>viac menej tou istou cestou</a:t>
            </a:r>
            <a:r>
              <a:rPr lang="en-US" sz="2100" dirty="0"/>
              <a:t> </a:t>
            </a:r>
          </a:p>
          <a:p>
            <a:pPr marL="365760" lvl="1" indent="0">
              <a:buNone/>
            </a:pPr>
            <a:endParaRPr lang="sk-SK" sz="1800" dirty="0"/>
          </a:p>
          <a:p>
            <a:pPr marL="0" indent="0">
              <a:buNone/>
            </a:pPr>
            <a:r>
              <a:rPr lang="en-US" sz="2100" dirty="0" err="1"/>
              <a:t>Mierne</a:t>
            </a:r>
            <a:r>
              <a:rPr lang="en-US" sz="2100" dirty="0"/>
              <a:t> </a:t>
            </a:r>
            <a:r>
              <a:rPr lang="en-US" sz="2100" dirty="0" err="1"/>
              <a:t>náročná</a:t>
            </a:r>
            <a:r>
              <a:rPr lang="en-US" sz="2100" dirty="0"/>
              <a:t> </a:t>
            </a:r>
            <a:r>
              <a:rPr lang="en-US" sz="2100" dirty="0" err="1"/>
              <a:t>túra</a:t>
            </a:r>
            <a:r>
              <a:rPr lang="en-US" sz="2100" dirty="0"/>
              <a:t> do </a:t>
            </a:r>
            <a:r>
              <a:rPr lang="en-US" sz="2100" dirty="0" err="1"/>
              <a:t>skalného</a:t>
            </a:r>
            <a:r>
              <a:rPr lang="en-US" sz="2100" dirty="0"/>
              <a:t> </a:t>
            </a:r>
            <a:r>
              <a:rPr lang="en-US" sz="2100" dirty="0" err="1"/>
              <a:t>mesta</a:t>
            </a:r>
            <a:r>
              <a:rPr lang="en-US" sz="2100" dirty="0"/>
              <a:t> </a:t>
            </a:r>
            <a:r>
              <a:rPr lang="en-US" sz="2100" dirty="0" err="1"/>
              <a:t>Buchlov</a:t>
            </a:r>
            <a:r>
              <a:rPr lang="en-US" sz="2100" dirty="0"/>
              <a:t> s </a:t>
            </a:r>
            <a:r>
              <a:rPr lang="en-US" sz="2100" dirty="0" err="1"/>
              <a:t>ďalekými</a:t>
            </a:r>
            <a:r>
              <a:rPr lang="en-US" sz="2100" dirty="0"/>
              <a:t> </a:t>
            </a:r>
            <a:r>
              <a:rPr lang="en-US" sz="2100" dirty="0" err="1"/>
              <a:t>výhľadmi</a:t>
            </a:r>
            <a:r>
              <a:rPr lang="en-US" sz="2100" dirty="0"/>
              <a:t>. </a:t>
            </a:r>
            <a:endParaRPr lang="sk-SK" sz="2100" dirty="0"/>
          </a:p>
          <a:p>
            <a:pPr marL="0" indent="0">
              <a:lnSpc>
                <a:spcPct val="80000"/>
              </a:lnSpc>
              <a:buNone/>
            </a:pPr>
            <a:endParaRPr lang="en-US" sz="2000" b="1" dirty="0"/>
          </a:p>
          <a:p>
            <a:pPr marL="0" indent="0">
              <a:lnSpc>
                <a:spcPct val="80000"/>
              </a:lnSpc>
              <a:buNone/>
            </a:pPr>
            <a:endParaRPr lang="en-US" sz="2000" b="1" dirty="0"/>
          </a:p>
          <a:p>
            <a:pPr marL="365760" lvl="1" indent="0">
              <a:buNone/>
            </a:pPr>
            <a:endParaRPr lang="sk-SK" sz="1800" dirty="0"/>
          </a:p>
          <a:p>
            <a:pPr marL="365760" lvl="1" indent="0">
              <a:buNone/>
            </a:pPr>
            <a:endParaRPr lang="sk-SK" sz="1800" dirty="0"/>
          </a:p>
          <a:p>
            <a:pPr marL="365760" lvl="1" indent="0">
              <a:buNone/>
            </a:pPr>
            <a:endParaRPr lang="sk-SK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  <p:sp>
        <p:nvSpPr>
          <p:cNvPr id="7" name="Zástupný symbol obsahu 3"/>
          <p:cNvSpPr txBox="1">
            <a:spLocks/>
          </p:cNvSpPr>
          <p:nvPr/>
        </p:nvSpPr>
        <p:spPr>
          <a:xfrm>
            <a:off x="381000" y="3124200"/>
            <a:ext cx="7772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sk-SK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9DC689-8B8A-4005-B1B1-08868345D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838" y="914400"/>
            <a:ext cx="5243962" cy="58234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615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r>
              <a:rPr lang="en-US" dirty="0" err="1"/>
              <a:t>Turistika</a:t>
            </a:r>
            <a:r>
              <a:rPr lang="en-US" dirty="0"/>
              <a:t> </a:t>
            </a:r>
            <a:r>
              <a:rPr lang="sk-SK" dirty="0"/>
              <a:t>– </a:t>
            </a:r>
            <a:r>
              <a:rPr lang="en-US" dirty="0" err="1"/>
              <a:t>Skalné</a:t>
            </a:r>
            <a:r>
              <a:rPr lang="en-US" dirty="0"/>
              <a:t> </a:t>
            </a:r>
            <a:r>
              <a:rPr lang="en-US" dirty="0" err="1"/>
              <a:t>mestá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3080038" cy="56388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sz="2000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err="1"/>
              <a:t>Stredná</a:t>
            </a:r>
            <a:r>
              <a:rPr lang="en-US" sz="2000" b="1" dirty="0"/>
              <a:t> </a:t>
            </a:r>
            <a:r>
              <a:rPr lang="en-US" sz="2000" b="1" dirty="0" err="1"/>
              <a:t>ťažšia</a:t>
            </a:r>
            <a:endParaRPr lang="sk-SK" sz="2000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/>
              <a:t>15 km, 5 - 7 h</a:t>
            </a:r>
            <a:endParaRPr lang="sk-SK" sz="2000" b="1" dirty="0"/>
          </a:p>
          <a:p>
            <a:pPr marL="0" indent="0">
              <a:buNone/>
            </a:pPr>
            <a:endParaRPr lang="sk-SK" sz="1800" b="1" dirty="0"/>
          </a:p>
          <a:p>
            <a:pPr marL="0" indent="0">
              <a:buNone/>
            </a:pPr>
            <a:r>
              <a:rPr lang="en-US" sz="2100" dirty="0"/>
              <a:t>Hotel </a:t>
            </a:r>
            <a:r>
              <a:rPr lang="en-US" sz="2100" dirty="0" err="1"/>
              <a:t>Lomy</a:t>
            </a:r>
            <a:r>
              <a:rPr lang="en-US" sz="2100" dirty="0"/>
              <a:t> 550m </a:t>
            </a:r>
            <a:r>
              <a:rPr lang="sk-SK" sz="2100" dirty="0"/>
              <a:t>– </a:t>
            </a:r>
            <a:r>
              <a:rPr lang="en-US" sz="2100" dirty="0" err="1"/>
              <a:t>Lesnými</a:t>
            </a:r>
            <a:r>
              <a:rPr lang="en-US" sz="2100" dirty="0"/>
              <a:t> </a:t>
            </a:r>
            <a:r>
              <a:rPr lang="en-US" sz="2100" dirty="0" err="1"/>
              <a:t>cestami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zelenú</a:t>
            </a:r>
            <a:r>
              <a:rPr lang="en-US" sz="2100" dirty="0"/>
              <a:t> </a:t>
            </a:r>
            <a:r>
              <a:rPr lang="en-US" sz="2100" dirty="0" err="1"/>
              <a:t>značku</a:t>
            </a:r>
            <a:r>
              <a:rPr lang="en-US" sz="2100" dirty="0"/>
              <a:t> </a:t>
            </a:r>
            <a:r>
              <a:rPr lang="sk-SK" sz="2100" dirty="0">
                <a:solidFill>
                  <a:srgbClr val="00B050"/>
                </a:solidFill>
              </a:rPr>
              <a:t>– </a:t>
            </a:r>
            <a:r>
              <a:rPr lang="en-US" sz="2100" dirty="0" err="1">
                <a:solidFill>
                  <a:srgbClr val="00B050"/>
                </a:solidFill>
              </a:rPr>
              <a:t>Zadná</a:t>
            </a:r>
            <a:r>
              <a:rPr lang="en-US" sz="2100" dirty="0">
                <a:solidFill>
                  <a:srgbClr val="00B050"/>
                </a:solidFill>
              </a:rPr>
              <a:t> </a:t>
            </a:r>
            <a:r>
              <a:rPr lang="en-US" sz="2100" dirty="0" err="1">
                <a:solidFill>
                  <a:srgbClr val="00B050"/>
                </a:solidFill>
              </a:rPr>
              <a:t>lúka</a:t>
            </a:r>
            <a:r>
              <a:rPr lang="en-US" sz="2100" dirty="0">
                <a:solidFill>
                  <a:srgbClr val="00B050"/>
                </a:solidFill>
              </a:rPr>
              <a:t> 910m</a:t>
            </a:r>
            <a:r>
              <a:rPr lang="sk-SK" sz="2100" dirty="0">
                <a:solidFill>
                  <a:schemeClr val="accent4">
                    <a:lumMod val="75000"/>
                  </a:schemeClr>
                </a:solidFill>
              </a:rPr>
              <a:t> – </a:t>
            </a:r>
            <a:r>
              <a:rPr lang="en-US" sz="2100" dirty="0" err="1">
                <a:solidFill>
                  <a:schemeClr val="accent4">
                    <a:lumMod val="75000"/>
                  </a:schemeClr>
                </a:solidFill>
              </a:rPr>
              <a:t>Buchlov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</a:rPr>
              <a:t> 1040</a:t>
            </a:r>
            <a:r>
              <a:rPr lang="sk-SK" sz="2100" dirty="0">
                <a:solidFill>
                  <a:schemeClr val="accent4">
                    <a:lumMod val="75000"/>
                  </a:schemeClr>
                </a:solidFill>
              </a:rPr>
              <a:t>m – </a:t>
            </a:r>
            <a:r>
              <a:rPr lang="en-US" sz="2100" dirty="0" err="1">
                <a:solidFill>
                  <a:schemeClr val="accent4">
                    <a:lumMod val="75000"/>
                  </a:schemeClr>
                </a:solidFill>
              </a:rPr>
              <a:t>Sladná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4">
                    <a:lumMod val="75000"/>
                  </a:schemeClr>
                </a:solidFill>
              </a:rPr>
              <a:t>skala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</a:rPr>
              <a:t> 913m – </a:t>
            </a:r>
            <a:r>
              <a:rPr lang="en-US" sz="2100" dirty="0" err="1">
                <a:solidFill>
                  <a:schemeClr val="accent4">
                    <a:lumMod val="75000"/>
                  </a:schemeClr>
                </a:solidFill>
              </a:rPr>
              <a:t>sedlo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</a:rPr>
              <a:t> pod </a:t>
            </a:r>
            <a:r>
              <a:rPr lang="en-US" sz="2100" dirty="0" err="1">
                <a:solidFill>
                  <a:schemeClr val="accent4">
                    <a:lumMod val="75000"/>
                  </a:schemeClr>
                </a:solidFill>
              </a:rPr>
              <a:t>Žarnovom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</a:rPr>
              <a:t> – </a:t>
            </a:r>
            <a:r>
              <a:rPr lang="en-US" sz="2100" dirty="0" err="1">
                <a:solidFill>
                  <a:schemeClr val="accent4">
                    <a:lumMod val="75000"/>
                  </a:schemeClr>
                </a:solidFill>
              </a:rPr>
              <a:t>Žarnov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</a:rPr>
              <a:t> 840m </a:t>
            </a:r>
            <a:r>
              <a:rPr lang="en-US" sz="2100" dirty="0"/>
              <a:t>– </a:t>
            </a:r>
            <a:r>
              <a:rPr lang="en-US" sz="2100" dirty="0" err="1"/>
              <a:t>Lesnými</a:t>
            </a:r>
            <a:r>
              <a:rPr lang="en-US" sz="2100" dirty="0"/>
              <a:t> </a:t>
            </a:r>
            <a:r>
              <a:rPr lang="en-US" sz="2100" dirty="0" err="1"/>
              <a:t>cestami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zelenú</a:t>
            </a:r>
            <a:r>
              <a:rPr lang="en-US" sz="2100" dirty="0"/>
              <a:t> </a:t>
            </a:r>
            <a:r>
              <a:rPr lang="en-US" sz="2100" dirty="0" err="1"/>
              <a:t>značku</a:t>
            </a:r>
            <a:r>
              <a:rPr lang="en-US" sz="2100" dirty="0"/>
              <a:t> a </a:t>
            </a:r>
            <a:r>
              <a:rPr lang="en-US" sz="2100" dirty="0" err="1"/>
              <a:t>späť</a:t>
            </a:r>
            <a:r>
              <a:rPr lang="en-US" sz="2100" dirty="0"/>
              <a:t> do </a:t>
            </a:r>
            <a:r>
              <a:rPr lang="en-US" sz="2100" dirty="0" err="1"/>
              <a:t>hotela</a:t>
            </a:r>
            <a:endParaRPr lang="en-US" sz="2100" dirty="0"/>
          </a:p>
          <a:p>
            <a:pPr marL="365760" lvl="1" indent="0">
              <a:buNone/>
            </a:pPr>
            <a:endParaRPr lang="sk-SK" sz="1800" dirty="0"/>
          </a:p>
          <a:p>
            <a:pPr marL="0" indent="0">
              <a:buNone/>
            </a:pPr>
            <a:r>
              <a:rPr lang="en-US" sz="2100" dirty="0" err="1"/>
              <a:t>Stredne</a:t>
            </a:r>
            <a:r>
              <a:rPr lang="en-US" sz="2100" dirty="0"/>
              <a:t> </a:t>
            </a:r>
            <a:r>
              <a:rPr lang="en-US" sz="2100" dirty="0" err="1"/>
              <a:t>náročná</a:t>
            </a:r>
            <a:r>
              <a:rPr lang="en-US" sz="2100" dirty="0"/>
              <a:t> </a:t>
            </a:r>
            <a:r>
              <a:rPr lang="en-US" sz="2100" dirty="0" err="1"/>
              <a:t>túra</a:t>
            </a:r>
            <a:r>
              <a:rPr lang="en-US" sz="2100" dirty="0"/>
              <a:t> </a:t>
            </a:r>
            <a:r>
              <a:rPr lang="en-US" sz="2100" dirty="0" err="1"/>
              <a:t>bočným</a:t>
            </a:r>
            <a:r>
              <a:rPr lang="en-US" sz="2100" dirty="0"/>
              <a:t> </a:t>
            </a:r>
            <a:r>
              <a:rPr lang="en-US" sz="2100" dirty="0" err="1"/>
              <a:t>hrebeňom</a:t>
            </a:r>
            <a:r>
              <a:rPr lang="en-US" sz="2100" dirty="0"/>
              <a:t> </a:t>
            </a:r>
            <a:r>
              <a:rPr lang="en-US" sz="2100" dirty="0" err="1"/>
              <a:t>Vtáčnika</a:t>
            </a:r>
            <a:r>
              <a:rPr lang="en-US" sz="2100" dirty="0"/>
              <a:t>, </a:t>
            </a:r>
            <a:r>
              <a:rPr lang="en-US" sz="2100" dirty="0" err="1"/>
              <a:t>ktorá</a:t>
            </a:r>
            <a:r>
              <a:rPr lang="en-US" sz="2100" dirty="0"/>
              <a:t> </a:t>
            </a:r>
            <a:r>
              <a:rPr lang="en-US" sz="2100" dirty="0" err="1"/>
              <a:t>nás</a:t>
            </a:r>
            <a:r>
              <a:rPr lang="en-US" sz="2100" dirty="0"/>
              <a:t> </a:t>
            </a:r>
            <a:r>
              <a:rPr lang="en-US" sz="2100" dirty="0" err="1"/>
              <a:t>prevedie</a:t>
            </a:r>
            <a:r>
              <a:rPr lang="en-US" sz="2100" dirty="0"/>
              <a:t> </a:t>
            </a:r>
            <a:r>
              <a:rPr lang="en-US" sz="2100" dirty="0" err="1"/>
              <a:t>andezitovými</a:t>
            </a:r>
            <a:r>
              <a:rPr lang="en-US" sz="2100" dirty="0"/>
              <a:t> </a:t>
            </a:r>
            <a:r>
              <a:rPr lang="en-US" sz="2100" dirty="0" err="1"/>
              <a:t>skalnými</a:t>
            </a:r>
            <a:r>
              <a:rPr lang="en-US" sz="2100" dirty="0"/>
              <a:t> </a:t>
            </a:r>
            <a:r>
              <a:rPr lang="en-US" sz="2100" dirty="0" err="1"/>
              <a:t>mestami</a:t>
            </a:r>
            <a:r>
              <a:rPr lang="en-US" sz="2100" dirty="0"/>
              <a:t> a </a:t>
            </a:r>
            <a:r>
              <a:rPr lang="en-US" sz="2100" dirty="0" err="1"/>
              <a:t>viacerými</a:t>
            </a:r>
            <a:r>
              <a:rPr lang="en-US" sz="2100" dirty="0"/>
              <a:t> </a:t>
            </a:r>
            <a:r>
              <a:rPr lang="en-US" sz="2100" dirty="0" err="1"/>
              <a:t>vyhliadkami</a:t>
            </a:r>
            <a:r>
              <a:rPr lang="en-US" sz="2100" dirty="0"/>
              <a:t>. </a:t>
            </a:r>
            <a:r>
              <a:rPr lang="en-US" sz="2100" dirty="0" err="1"/>
              <a:t>Túra</a:t>
            </a:r>
            <a:r>
              <a:rPr lang="en-US" sz="2100" dirty="0"/>
              <a:t> je </a:t>
            </a:r>
            <a:r>
              <a:rPr lang="en-US" sz="2100" dirty="0" err="1"/>
              <a:t>orientačne</a:t>
            </a:r>
            <a:r>
              <a:rPr lang="en-US" sz="2100" dirty="0"/>
              <a:t> </a:t>
            </a:r>
            <a:r>
              <a:rPr lang="en-US" sz="2100" dirty="0" err="1"/>
              <a:t>náročná</a:t>
            </a:r>
            <a:r>
              <a:rPr lang="en-US" sz="2100" dirty="0"/>
              <a:t>. </a:t>
            </a:r>
            <a:r>
              <a:rPr lang="en-US" sz="2100" dirty="0" err="1"/>
              <a:t>Odporúčame</a:t>
            </a:r>
            <a:r>
              <a:rPr lang="en-US" sz="2100" dirty="0"/>
              <a:t> </a:t>
            </a:r>
            <a:r>
              <a:rPr lang="en-US" sz="2100" dirty="0" err="1"/>
              <a:t>mať</a:t>
            </a:r>
            <a:r>
              <a:rPr lang="en-US" sz="2100" dirty="0"/>
              <a:t> GPS a</a:t>
            </a:r>
            <a:r>
              <a:rPr lang="sk-SK" sz="2100" dirty="0"/>
              <a:t>lebo</a:t>
            </a:r>
            <a:r>
              <a:rPr lang="en-US" sz="2100" dirty="0"/>
              <a:t> </a:t>
            </a:r>
            <a:r>
              <a:rPr lang="en-US" sz="2100" dirty="0" err="1"/>
              <a:t>podrobnú</a:t>
            </a:r>
            <a:r>
              <a:rPr lang="en-US" sz="2100" dirty="0"/>
              <a:t> </a:t>
            </a:r>
            <a:r>
              <a:rPr lang="en-US" sz="2100" dirty="0" err="1"/>
              <a:t>mapu</a:t>
            </a:r>
            <a:r>
              <a:rPr lang="en-US" sz="2100" dirty="0"/>
              <a:t>. </a:t>
            </a:r>
            <a:endParaRPr lang="sk-SK" sz="2100" dirty="0"/>
          </a:p>
          <a:p>
            <a:pPr marL="365760" lvl="1" indent="0">
              <a:buNone/>
            </a:pPr>
            <a:endParaRPr lang="sk-SK" sz="1800" dirty="0"/>
          </a:p>
          <a:p>
            <a:pPr marL="365760" lvl="1" indent="0">
              <a:buNone/>
            </a:pPr>
            <a:endParaRPr lang="sk-SK" sz="1800" dirty="0"/>
          </a:p>
          <a:p>
            <a:pPr marL="365760" lvl="1" indent="0">
              <a:buNone/>
            </a:pPr>
            <a:endParaRPr lang="sk-SK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  <p:sp>
        <p:nvSpPr>
          <p:cNvPr id="7" name="Zástupný symbol obsahu 3"/>
          <p:cNvSpPr txBox="1">
            <a:spLocks/>
          </p:cNvSpPr>
          <p:nvPr/>
        </p:nvSpPr>
        <p:spPr>
          <a:xfrm>
            <a:off x="381000" y="3124200"/>
            <a:ext cx="7772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sk-SK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11E01-D764-42B6-B315-898C0C20D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438" y="774680"/>
            <a:ext cx="5073362" cy="59176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224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r>
              <a:rPr lang="en-US" dirty="0" err="1"/>
              <a:t>Turistika</a:t>
            </a:r>
            <a:r>
              <a:rPr lang="en-US" dirty="0"/>
              <a:t> </a:t>
            </a:r>
            <a:r>
              <a:rPr lang="sk-SK" dirty="0"/>
              <a:t>– </a:t>
            </a:r>
            <a:r>
              <a:rPr lang="en-US" dirty="0" err="1"/>
              <a:t>Vtáčnik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772400" cy="56388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sk-SK" sz="2000" b="1" dirty="0"/>
              <a:t>Ťažká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/>
              <a:t>23 - 29 km, 7 - 10 h</a:t>
            </a:r>
            <a:endParaRPr lang="sk-SK" sz="2000" b="1" dirty="0"/>
          </a:p>
          <a:p>
            <a:pPr marL="0" indent="0">
              <a:buNone/>
            </a:pPr>
            <a:endParaRPr lang="sk-SK" sz="1800" b="1" dirty="0"/>
          </a:p>
          <a:p>
            <a:pPr marL="365760" lvl="1" indent="0">
              <a:buNone/>
            </a:pPr>
            <a:r>
              <a:rPr lang="en-US" sz="1800" dirty="0"/>
              <a:t>Hotel </a:t>
            </a:r>
            <a:r>
              <a:rPr lang="en-US" sz="1800" dirty="0" err="1"/>
              <a:t>Lomy</a:t>
            </a:r>
            <a:r>
              <a:rPr lang="en-US" sz="1800" dirty="0"/>
              <a:t> 550m </a:t>
            </a:r>
            <a:r>
              <a:rPr lang="sk-SK" sz="1800" dirty="0"/>
              <a:t>–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Modrou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značkou</a:t>
            </a:r>
            <a:r>
              <a:rPr lang="en-US" sz="1800" dirty="0"/>
              <a:t> a </a:t>
            </a:r>
            <a:r>
              <a:rPr lang="en-US" sz="1800" dirty="0" err="1"/>
              <a:t>zjazdovkou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hrebeň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–</a:t>
            </a:r>
            <a:r>
              <a:rPr lang="en-US" sz="1800" dirty="0" err="1">
                <a:solidFill>
                  <a:srgbClr val="FF0000"/>
                </a:solidFill>
              </a:rPr>
              <a:t>Tatra</a:t>
            </a:r>
            <a:r>
              <a:rPr lang="en-US" sz="1800" dirty="0">
                <a:solidFill>
                  <a:srgbClr val="FF0000"/>
                </a:solidFill>
              </a:rPr>
              <a:t> 1015m – </a:t>
            </a:r>
            <a:r>
              <a:rPr lang="en-US" sz="1800" dirty="0" err="1">
                <a:solidFill>
                  <a:srgbClr val="FF0000"/>
                </a:solidFill>
              </a:rPr>
              <a:t>Rúbaný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vrch</a:t>
            </a:r>
            <a:r>
              <a:rPr lang="en-US" sz="1800" dirty="0">
                <a:solidFill>
                  <a:srgbClr val="FF0000"/>
                </a:solidFill>
              </a:rPr>
              <a:t> 1097m – </a:t>
            </a:r>
            <a:r>
              <a:rPr lang="en-US" sz="1800" dirty="0" err="1">
                <a:solidFill>
                  <a:srgbClr val="FF0000"/>
                </a:solidFill>
              </a:rPr>
              <a:t>Kláštorská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skala</a:t>
            </a:r>
            <a:r>
              <a:rPr lang="en-US" sz="1800" dirty="0">
                <a:solidFill>
                  <a:srgbClr val="FF0000"/>
                </a:solidFill>
              </a:rPr>
              <a:t> 1279m – </a:t>
            </a:r>
            <a:r>
              <a:rPr lang="en-US" sz="1800" dirty="0" err="1">
                <a:solidFill>
                  <a:srgbClr val="FF0000"/>
                </a:solidFill>
              </a:rPr>
              <a:t>Vtáčnik</a:t>
            </a:r>
            <a:r>
              <a:rPr lang="en-US" sz="1800" dirty="0">
                <a:solidFill>
                  <a:srgbClr val="FF0000"/>
                </a:solidFill>
              </a:rPr>
              <a:t> 1347m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Siahy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1050m –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Horný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dom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Bystričianska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dolina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630m -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Zadná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lúka</a:t>
            </a:r>
            <a:r>
              <a:rPr lang="en-US" sz="1800" dirty="0">
                <a:solidFill>
                  <a:srgbClr val="00B050"/>
                </a:solidFill>
              </a:rPr>
              <a:t> 910m </a:t>
            </a:r>
            <a:r>
              <a:rPr lang="en-US" sz="1800" dirty="0">
                <a:solidFill>
                  <a:srgbClr val="FFC000"/>
                </a:solidFill>
              </a:rPr>
              <a:t>– (</a:t>
            </a:r>
            <a:r>
              <a:rPr lang="en-US" sz="1800" dirty="0" err="1">
                <a:solidFill>
                  <a:srgbClr val="FFC000"/>
                </a:solidFill>
              </a:rPr>
              <a:t>voliteľne</a:t>
            </a:r>
            <a:r>
              <a:rPr lang="en-US" sz="1800" dirty="0">
                <a:solidFill>
                  <a:srgbClr val="FFC000"/>
                </a:solidFill>
              </a:rPr>
              <a:t> </a:t>
            </a:r>
            <a:r>
              <a:rPr lang="en-US" sz="1800" dirty="0" err="1">
                <a:solidFill>
                  <a:srgbClr val="FFC000"/>
                </a:solidFill>
              </a:rPr>
              <a:t>predĺženie</a:t>
            </a:r>
            <a:r>
              <a:rPr lang="en-US" sz="1800" dirty="0">
                <a:solidFill>
                  <a:srgbClr val="FFC000"/>
                </a:solidFill>
              </a:rPr>
              <a:t> </a:t>
            </a:r>
            <a:r>
              <a:rPr lang="en-US" sz="1800" dirty="0" err="1">
                <a:solidFill>
                  <a:srgbClr val="FFC000"/>
                </a:solidFill>
              </a:rPr>
              <a:t>cez</a:t>
            </a:r>
            <a:r>
              <a:rPr lang="en-US" sz="1800" dirty="0">
                <a:solidFill>
                  <a:srgbClr val="FFC000"/>
                </a:solidFill>
              </a:rPr>
              <a:t> </a:t>
            </a:r>
            <a:r>
              <a:rPr lang="en-US" sz="1800" dirty="0" err="1">
                <a:solidFill>
                  <a:srgbClr val="FFC000"/>
                </a:solidFill>
              </a:rPr>
              <a:t>Buchlov</a:t>
            </a:r>
            <a:r>
              <a:rPr lang="en-US" sz="1800" dirty="0">
                <a:solidFill>
                  <a:srgbClr val="FFC000"/>
                </a:solidFill>
              </a:rPr>
              <a:t> a </a:t>
            </a:r>
            <a:r>
              <a:rPr lang="en-US" sz="1800" dirty="0" err="1">
                <a:solidFill>
                  <a:srgbClr val="FFC000"/>
                </a:solidFill>
              </a:rPr>
              <a:t>Žarnov</a:t>
            </a:r>
            <a:r>
              <a:rPr lang="en-US" sz="1800" dirty="0">
                <a:solidFill>
                  <a:srgbClr val="FFC000"/>
                </a:solidFill>
              </a:rPr>
              <a:t> </a:t>
            </a:r>
            <a:r>
              <a:rPr lang="en-US" sz="1800" dirty="0"/>
              <a:t>a </a:t>
            </a:r>
            <a:r>
              <a:rPr lang="en-US" sz="1800" dirty="0" err="1"/>
              <a:t>lesné</a:t>
            </a:r>
            <a:r>
              <a:rPr lang="en-US" sz="1800" dirty="0"/>
              <a:t> </a:t>
            </a:r>
            <a:r>
              <a:rPr lang="en-US" sz="1800" dirty="0" err="1"/>
              <a:t>cesty</a:t>
            </a:r>
            <a:r>
              <a:rPr lang="en-US" sz="1800" dirty="0"/>
              <a:t>)</a:t>
            </a:r>
            <a:r>
              <a:rPr lang="en-US" sz="1800" dirty="0">
                <a:solidFill>
                  <a:srgbClr val="FFC000"/>
                </a:solidFill>
              </a:rPr>
              <a:t> </a:t>
            </a:r>
            <a:r>
              <a:rPr lang="en-US" sz="1800" dirty="0">
                <a:solidFill>
                  <a:srgbClr val="00B050"/>
                </a:solidFill>
              </a:rPr>
              <a:t>– </a:t>
            </a:r>
            <a:r>
              <a:rPr lang="en-US" sz="1800" dirty="0" err="1">
                <a:solidFill>
                  <a:srgbClr val="00B050"/>
                </a:solidFill>
              </a:rPr>
              <a:t>Zelenou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značkou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/>
              <a:t>a </a:t>
            </a:r>
            <a:r>
              <a:rPr lang="en-US" sz="1800" dirty="0" err="1"/>
              <a:t>lesnými</a:t>
            </a:r>
            <a:r>
              <a:rPr lang="en-US" sz="1800" dirty="0"/>
              <a:t> </a:t>
            </a:r>
            <a:r>
              <a:rPr lang="en-US" sz="1800" dirty="0" err="1"/>
              <a:t>cestami</a:t>
            </a:r>
            <a:r>
              <a:rPr lang="en-US" sz="1800" dirty="0"/>
              <a:t> do </a:t>
            </a:r>
            <a:r>
              <a:rPr lang="en-US" sz="1800" dirty="0" err="1"/>
              <a:t>hotela</a:t>
            </a:r>
            <a:endParaRPr lang="en-US" sz="1800" dirty="0"/>
          </a:p>
          <a:p>
            <a:pPr marL="365760" lvl="1" indent="0">
              <a:buNone/>
            </a:pPr>
            <a:endParaRPr lang="sk-SK" sz="1800" dirty="0"/>
          </a:p>
          <a:p>
            <a:pPr marL="365760" lvl="1" indent="0">
              <a:buNone/>
            </a:pPr>
            <a:r>
              <a:rPr lang="sk-SK" sz="1800" dirty="0"/>
              <a:t>Dlhá a náročná</a:t>
            </a:r>
            <a:r>
              <a:rPr lang="en-US" sz="1800" dirty="0"/>
              <a:t> </a:t>
            </a:r>
            <a:r>
              <a:rPr lang="en-US" sz="1800" dirty="0" err="1"/>
              <a:t>celodenná</a:t>
            </a:r>
            <a:r>
              <a:rPr lang="en-US" sz="1800" dirty="0"/>
              <a:t> </a:t>
            </a:r>
            <a:r>
              <a:rPr lang="en-US" sz="1800" dirty="0" err="1"/>
              <a:t>túra</a:t>
            </a:r>
            <a:r>
              <a:rPr lang="en-US" sz="1800" dirty="0"/>
              <a:t>, </a:t>
            </a:r>
            <a:r>
              <a:rPr lang="en-US" sz="1800" dirty="0" err="1"/>
              <a:t>ved</a:t>
            </a:r>
            <a:r>
              <a:rPr lang="sk-SK" sz="1800" dirty="0" err="1"/>
              <a:t>úca</a:t>
            </a:r>
            <a:r>
              <a:rPr lang="sk-SK" sz="1800" dirty="0"/>
              <a:t> čiastočne</a:t>
            </a:r>
            <a:r>
              <a:rPr lang="en-US" sz="1800" dirty="0"/>
              <a:t> po </a:t>
            </a:r>
            <a:r>
              <a:rPr lang="en-US" sz="1800" dirty="0" err="1"/>
              <a:t>hrebeni</a:t>
            </a:r>
            <a:r>
              <a:rPr lang="en-US" sz="1800" dirty="0"/>
              <a:t> a</a:t>
            </a:r>
            <a:r>
              <a:rPr lang="sk-SK" sz="1800" dirty="0"/>
              <a:t> čiastočne po</a:t>
            </a:r>
            <a:r>
              <a:rPr lang="en-US" sz="1800" dirty="0"/>
              <a:t> </a:t>
            </a:r>
            <a:r>
              <a:rPr lang="en-US" sz="1800" dirty="0" err="1"/>
              <a:t>dolinách</a:t>
            </a:r>
            <a:r>
              <a:rPr lang="en-US" sz="1800" dirty="0"/>
              <a:t>, </a:t>
            </a:r>
            <a:r>
              <a:rPr lang="en-US" sz="1800" dirty="0" err="1"/>
              <a:t>kde</a:t>
            </a:r>
            <a:r>
              <a:rPr lang="en-US" sz="1800" dirty="0"/>
              <a:t> </a:t>
            </a:r>
            <a:r>
              <a:rPr lang="en-US" sz="1800" dirty="0" err="1"/>
              <a:t>zakúsime</a:t>
            </a:r>
            <a:r>
              <a:rPr lang="en-US" sz="1800" dirty="0"/>
              <a:t> </a:t>
            </a:r>
            <a:r>
              <a:rPr lang="en-US" sz="1800" dirty="0" err="1"/>
              <a:t>pravú</a:t>
            </a:r>
            <a:r>
              <a:rPr lang="en-US" sz="1800" dirty="0"/>
              <a:t> </a:t>
            </a:r>
            <a:r>
              <a:rPr lang="en-US" sz="1800" dirty="0" err="1"/>
              <a:t>tvár</a:t>
            </a:r>
            <a:r>
              <a:rPr lang="en-US" sz="1800" dirty="0"/>
              <a:t> </a:t>
            </a:r>
            <a:r>
              <a:rPr lang="en-US" sz="1800" dirty="0" err="1"/>
              <a:t>pohoria</a:t>
            </a:r>
            <a:r>
              <a:rPr lang="en-US" sz="1800" dirty="0"/>
              <a:t> </a:t>
            </a:r>
            <a:r>
              <a:rPr lang="en-US" sz="1800" dirty="0" err="1"/>
              <a:t>Vtáčnik</a:t>
            </a:r>
            <a:r>
              <a:rPr lang="en-US" sz="1800" dirty="0"/>
              <a:t>. </a:t>
            </a:r>
            <a:r>
              <a:rPr lang="sk-SK" sz="1800" dirty="0"/>
              <a:t>Čakajú nás veľké prevýšenia a zdolanie najvyššieho vrchu, skaly a skalné mestá, výhľady. Komu by bolo málo, môže si túru predĺžiť. </a:t>
            </a:r>
            <a:endParaRPr lang="en-US" sz="2000" b="1" dirty="0"/>
          </a:p>
          <a:p>
            <a:pPr marL="0" indent="0">
              <a:lnSpc>
                <a:spcPct val="80000"/>
              </a:lnSpc>
              <a:buNone/>
            </a:pPr>
            <a:endParaRPr lang="en-US" sz="2000" b="1" dirty="0"/>
          </a:p>
          <a:p>
            <a:pPr marL="365760" lvl="1" indent="0">
              <a:buNone/>
            </a:pPr>
            <a:endParaRPr lang="sk-SK" sz="1800" dirty="0"/>
          </a:p>
          <a:p>
            <a:pPr marL="365760" lvl="1" indent="0">
              <a:buNone/>
            </a:pPr>
            <a:endParaRPr lang="sk-SK" sz="1800" dirty="0"/>
          </a:p>
          <a:p>
            <a:pPr marL="365760" lvl="1" indent="0">
              <a:buNone/>
            </a:pPr>
            <a:endParaRPr lang="sk-SK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  <p:sp>
        <p:nvSpPr>
          <p:cNvPr id="7" name="Zástupný symbol obsahu 3"/>
          <p:cNvSpPr txBox="1">
            <a:spLocks/>
          </p:cNvSpPr>
          <p:nvPr/>
        </p:nvSpPr>
        <p:spPr>
          <a:xfrm>
            <a:off x="381000" y="3124200"/>
            <a:ext cx="7772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sk-SK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15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r>
              <a:rPr lang="en-US" dirty="0" err="1"/>
              <a:t>Turistika</a:t>
            </a:r>
            <a:r>
              <a:rPr lang="en-US" dirty="0"/>
              <a:t> </a:t>
            </a:r>
            <a:r>
              <a:rPr lang="sk-SK" dirty="0"/>
              <a:t>– </a:t>
            </a:r>
            <a:r>
              <a:rPr lang="en-US" dirty="0" err="1"/>
              <a:t>Vtáčnik</a:t>
            </a:r>
            <a:endParaRPr lang="sk-S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CE405-B57B-40AA-9623-2BE7845A8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3" y="962510"/>
            <a:ext cx="6719888" cy="57240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281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1640</TotalTime>
  <Words>267</Words>
  <Application>Microsoft Office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Century Schoolbook</vt:lpstr>
      <vt:lpstr>Wingdings</vt:lpstr>
      <vt:lpstr>Wingdings 2</vt:lpstr>
      <vt:lpstr>Arkáda</vt:lpstr>
      <vt:lpstr>X-Lógia hľadania výšin 25  Vtáčnik</vt:lpstr>
      <vt:lpstr>Turistika – Skalné mestá</vt:lpstr>
      <vt:lpstr>Turistika – Skalné mestá</vt:lpstr>
      <vt:lpstr>Turistika – Vtáčnik</vt:lpstr>
      <vt:lpstr>Turistika – Vtáčnik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X-Lógia hľadania výšin 15 Horná Orava </dc:title>
  <dc:creator>Andrej Vrabel</dc:creator>
  <cp:lastModifiedBy>Andrej Vrábel</cp:lastModifiedBy>
  <cp:revision>164</cp:revision>
  <dcterms:created xsi:type="dcterms:W3CDTF">2014-10-31T18:41:02Z</dcterms:created>
  <dcterms:modified xsi:type="dcterms:W3CDTF">2021-05-23T07:48:02Z</dcterms:modified>
</cp:coreProperties>
</file>